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4872F-591E-46D5-8650-CC8E9CB6B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5CECB2-8F44-401E-B31B-C74D3B4BD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BF3598-80F8-4EDA-AC79-2AD775E14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062540-6849-403E-838C-23E7923C6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CE4026-6824-4F1E-BDF8-01D32EFA9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2121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9BC514-FD6A-4AC1-96CC-F4ADC9DA6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4BDEC8-B22A-4EBE-B430-38A95DA1E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6543AC-ADC7-46D4-9248-3197336D6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997246-2CB5-467A-849E-6E2C65EF9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66F77B-6DFE-467E-B596-07F205034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24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FA5B51E-EAB4-49EC-AD4C-403560B08F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303F22-7F8E-4795-8CCE-730CABC55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3DF7E6-246F-47F5-89B9-D2118ECA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A93A88-C1BD-462A-A6BA-6BEA89E7D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BCD8CC-4B0D-4206-93DD-1A6DC0AD0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97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C0B90F-D14C-45A0-A199-82458063A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462360-B615-411F-8A7F-4A5F53AB7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651E82-5FF3-49C2-AB86-23A62E9A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75FC98-BED2-46AC-958B-2B4AF51A0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E9D328-E8F9-4A16-899E-ED92C9D72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240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4527F6-23FA-4236-B6DC-7C5BAFC90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11C4F43-0FE7-4724-8DDA-D36849BE6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DA1D22-01E7-47A2-8AC8-1D2EE268B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FD5B15-4443-43F7-AD86-325748C2F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0EDF19-488A-400E-8FE2-98483AADE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78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473B3B-812C-4494-B2DC-127E18A98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08ADB4-AF0F-4859-91A1-D532540FD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3DCF93C-C38C-498A-9012-35EAD84DD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6B9297-FDB5-4924-B178-0C6E1C241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98B7419-FA59-45B2-9AA1-D9649653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35093A-8829-428B-8C4D-E608D0825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511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92E51-291C-4A74-9E83-29391D891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DD0F3DC-D17E-41E6-B268-833E7D421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7646299-547D-4EF8-A896-C575FC9A81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8C1ADC9-2E5E-4CAD-872A-27D1FB184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389C3C6-DD75-4258-82C5-3C1CC6B8E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03B28EE-D5B9-491C-B64E-A9C475B54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7D944BC-8EBB-45E7-9B8A-483F5B754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6E37C93-DF0C-4BC9-A87A-DCC8F9F7A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289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5198E2-B0B7-489C-B27B-56791ADC0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3B8A1C3-88C9-4A6C-8D6B-FDDE3F234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E30288F-BA26-4455-9893-452D6B9B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E09D5BF-37BF-47E1-8679-E12BFDB9C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50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39951C5-EA54-40CA-9809-3B841E1B6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72C48A5-DA28-48B5-962E-13C48FCAC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5245C8-715F-423D-9D3A-AEE4953BE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432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A04F7-0CEF-486F-B578-D1B6AB5F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FDE8610-EC11-45B9-B2C0-CB881C06C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9BE93B0-8C6C-4148-A532-B044B75CEB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9DA62F-9E75-42AA-B1B0-0E08BAB3C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EF4875-DB4C-49EB-B6E4-0B7270E79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FBD8C48-846C-4EF1-ADD8-534F3296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880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48D2E4-C39F-48CD-AED8-D068E3F64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18E423A-2F80-4BC1-BE57-06ED0D5681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0E17407-E012-45B4-98AF-E3EA7DF32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A971D9F-0868-499A-BF8A-D836CEB23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BA494AA-DA7C-4CAB-A4EF-D3991AEDA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D841A9-F867-4130-A819-F46BE1B24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8302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9BE61D6-99E8-427A-9848-A4EF2B49D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EB2A536-72DA-41EA-B7ED-C0B2EE87D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EF68B2-A943-43A9-87D9-6B63F8D20C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A2DD0-7C69-4CAA-9CB5-E153A7188DF4}" type="datetimeFigureOut">
              <a:rPr lang="cs-CZ" smtClean="0"/>
              <a:t>07.03.2021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410949-8C5B-456C-A225-54E1BD91D0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445933-735F-438D-A091-B8536BFCA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5EC56-369D-4F2E-AFC0-4E12307F52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2578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novinky.cz/veda-skoly/212081-slunecni-erupce-muzou-za-dva-roky-zpusobit-na-zemi-katastrofu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commons.wikimedia.org/wiki/File:Curiosity_Approaching_Mars,_Artist%27s_Concept.jpg" TargetMode="Externa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smonautix.cz/2019/03/evropska-sonda-ma-varovat-pred-projevy-slunce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tronomie.cz/2011/09/mlecna-draha-nad-bitove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M%C4%9Bs%C3%AD%C4%8Dn%C3%AD_iluze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ky-universe-stars-black-night-1946508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l.qaz.wiki/wiki/Isaac_Newton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pam.wikipedia.org/wiki/Isaac_Newton" TargetMode="Externa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edpix.com/photo/670693/astronaut-cosmonaut-space-science-astronomy-universe-exploration-galaxy-spaceman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E20D9B-F821-4BC0-BFFA-AC63374D6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464"/>
            <a:ext cx="10515600" cy="1325563"/>
          </a:xfrm>
        </p:spPr>
        <p:txBody>
          <a:bodyPr/>
          <a:lstStyle/>
          <a:p>
            <a:r>
              <a:rPr lang="cs-CZ" dirty="0"/>
              <a:t>ROZÁLIE</a:t>
            </a:r>
            <a:br>
              <a:rPr lang="cs-CZ" dirty="0"/>
            </a:br>
            <a:r>
              <a:rPr lang="cs-CZ" dirty="0"/>
              <a:t>Co vím?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5D77B1-96F8-4E42-82E7-FE9F988F5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4677" y="1672027"/>
            <a:ext cx="5123156" cy="4351338"/>
          </a:xfrm>
        </p:spPr>
        <p:txBody>
          <a:bodyPr/>
          <a:lstStyle/>
          <a:p>
            <a:r>
              <a:rPr lang="cs-CZ" dirty="0"/>
              <a:t>Jak se jmenují planety- Merkur, Země, Venuše, Mars, Jupiter, Uran, Neptun, Saturn.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A27B5D5-B640-4910-A284-BD5AE60C3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73474" y="953276"/>
            <a:ext cx="4297127" cy="2779726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813FB84D-3EF9-4CEC-85D3-90E024BCB072}"/>
              </a:ext>
            </a:extLst>
          </p:cNvPr>
          <p:cNvSpPr txBox="1"/>
          <p:nvPr/>
        </p:nvSpPr>
        <p:spPr>
          <a:xfrm>
            <a:off x="8388220" y="3723146"/>
            <a:ext cx="4226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Sluneční erupce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C234FB9-DFF2-4BFB-95A7-947F6500F374}"/>
              </a:ext>
            </a:extLst>
          </p:cNvPr>
          <p:cNvSpPr txBox="1"/>
          <p:nvPr/>
        </p:nvSpPr>
        <p:spPr>
          <a:xfrm>
            <a:off x="7354078" y="4009140"/>
            <a:ext cx="413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Povrch planety Mars je oranžový (rudý)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0667891-B152-49A9-851E-FC94EF010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464886" y="4423602"/>
            <a:ext cx="3942437" cy="2217227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B7EB9E24-0135-489A-9669-CBEA117C5880}"/>
              </a:ext>
            </a:extLst>
          </p:cNvPr>
          <p:cNvSpPr txBox="1"/>
          <p:nvPr/>
        </p:nvSpPr>
        <p:spPr>
          <a:xfrm>
            <a:off x="7139870" y="7027478"/>
            <a:ext cx="34369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>
                <a:hlinkClick r:id="rId5" tooltip="https://commons.wikimedia.org/wiki/File:Curiosity_Approaching_Mars,_Artist%27s_Concept.jpg"/>
              </a:rPr>
              <a:t>Tato fotka</a:t>
            </a:r>
            <a:r>
              <a:rPr lang="cs-CZ" sz="900" dirty="0"/>
              <a:t> od autora Neznámý autor s licencí </a:t>
            </a:r>
            <a:r>
              <a:rPr lang="cs-CZ" sz="900" dirty="0">
                <a:hlinkClick r:id="rId6" tooltip="https://creativecommons.org/licenses/by-sa/3.0/"/>
              </a:rPr>
              <a:t>CC BY-SA</a:t>
            </a:r>
            <a:endParaRPr lang="cs-CZ" sz="900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94111A6-0F09-49F0-BDB7-08240163F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4677" y="3079102"/>
            <a:ext cx="5242899" cy="3359020"/>
          </a:xfrm>
        </p:spPr>
        <p:txBody>
          <a:bodyPr/>
          <a:lstStyle/>
          <a:p>
            <a:r>
              <a:rPr lang="cs-CZ" dirty="0"/>
              <a:t>Země je třetí planeta sluneční soustavy . </a:t>
            </a:r>
          </a:p>
          <a:p>
            <a:r>
              <a:rPr lang="cs-CZ" dirty="0"/>
              <a:t>Země oběhne kolem Slunce za 365 a čtvrt dne .</a:t>
            </a:r>
          </a:p>
        </p:txBody>
      </p:sp>
    </p:spTree>
    <p:extLst>
      <p:ext uri="{BB962C8B-B14F-4D97-AF65-F5344CB8AC3E}">
        <p14:creationId xmlns:p14="http://schemas.microsoft.com/office/powerpoint/2010/main" val="1247186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E4EEEE-3E08-4EFD-AFD2-77205719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SLUNCE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F2C6EB-90FE-4F59-9B56-38F0A8DFC9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Slunce je 333krát těžší než Země.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Gravitace na Slunci je 28krát než na Zemi . Člověk, který váží 70 kilogramů na Zemi , by na Slunci vážil 1960 kilogramů.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Vzdálenost  Slunce od Země je 149,60 milionů kilometrů.                                               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461BD5C3-C160-4A61-8F73-BA30AC30DF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29804" y="1348273"/>
            <a:ext cx="4136636" cy="4161453"/>
          </a:xfrm>
        </p:spPr>
      </p:pic>
    </p:spTree>
    <p:extLst>
      <p:ext uri="{BB962C8B-B14F-4D97-AF65-F5344CB8AC3E}">
        <p14:creationId xmlns:p14="http://schemas.microsoft.com/office/powerpoint/2010/main" val="121917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438223-8FC1-4739-91F4-BEC1AD571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65" y="77153"/>
            <a:ext cx="10515600" cy="1325563"/>
          </a:xfrm>
        </p:spPr>
        <p:txBody>
          <a:bodyPr/>
          <a:lstStyle/>
          <a:p>
            <a:r>
              <a:rPr lang="cs-CZ" dirty="0"/>
              <a:t>MLÉČNÁ DRÁHA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58E037-680F-4B17-B254-11BCCCF29D6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Mléčná Dráha je stříbrný pás táhnoucí se celou oblohou , jehož svit způsobuje množství hvězd . Lidově se tak označuje také naše Galaxie . Má tvar disku a my se na něj díváme zevnitř – z místa, které  je blíže k okraji  než ke středu 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84E2EEB-5D9D-46B4-99D7-07AF9380B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6865" y="614282"/>
            <a:ext cx="5181600" cy="6774024"/>
          </a:xfrm>
        </p:spPr>
        <p:txBody>
          <a:bodyPr/>
          <a:lstStyle/>
          <a:p>
            <a:r>
              <a:rPr lang="cs-CZ" dirty="0"/>
              <a:t>Mléčnou dráhu lze pozorovat za jasných nocí a v místech vzdálených od velkých zdrojů světla ( jako jsou města ), a to kvůli světelnému znečištění 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FBF4558-0815-45EC-94F6-2A8212494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46845" y="3076970"/>
            <a:ext cx="5564256" cy="27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F4829-D943-4C92-B53E-E2E9371F1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MĚSÍC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D742EC-C196-4F53-8072-089056288E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Střední vzdálenost Měsíce od Země je 384 403 km. </a:t>
            </a:r>
          </a:p>
          <a:p>
            <a:r>
              <a:rPr lang="cs-CZ" dirty="0"/>
              <a:t>Přirozenou družicí Země je Měsíc.</a:t>
            </a:r>
          </a:p>
          <a:p>
            <a:r>
              <a:rPr lang="cs-CZ" dirty="0"/>
              <a:t>Je prvním tělesem , na které vstoupil člověk .Bylo to v roce 1969 v americkém kosmickém programu Apollo.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546CB9C-7545-4C16-B7CF-4FE21ABFF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821094"/>
            <a:ext cx="5181600" cy="5355869"/>
          </a:xfrm>
        </p:spPr>
        <p:txBody>
          <a:bodyPr/>
          <a:lstStyle/>
          <a:p>
            <a:r>
              <a:rPr lang="cs-CZ" dirty="0"/>
              <a:t>Povrch Měsíce tvoří vrstva rozdrceného kamení a prachu.</a:t>
            </a:r>
          </a:p>
          <a:p>
            <a:r>
              <a:rPr lang="cs-CZ" dirty="0"/>
              <a:t>Je pokrytý mnoha tisíci kráterů . </a:t>
            </a:r>
          </a:p>
          <a:p>
            <a:r>
              <a:rPr lang="cs-CZ" dirty="0"/>
              <a:t>Slavnými astronauty se tak stali Neil  Armstrong  a Edwin Aldrin.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7A7963F-CEA6-41D3-86D2-13559BC7D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30685" y="3688391"/>
            <a:ext cx="4643535" cy="258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31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005695-56F5-421A-9F63-D497B810F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HVĚZDY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BECB6A-D0C1-4E8D-BF4A-7064B81C4C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Ve hvězdách je soustředěna většina viditelné hmoty vesmíru.</a:t>
            </a:r>
          </a:p>
          <a:p>
            <a:r>
              <a:rPr lang="cs-CZ" dirty="0"/>
              <a:t>Nejbližší hvězdou  k Zemi je Slunce, které je zdrojem většiny energie naší planety.</a:t>
            </a:r>
          </a:p>
          <a:p>
            <a:r>
              <a:rPr lang="cs-CZ" dirty="0"/>
              <a:t>Kvůli obrovským vzdálenostem vypadají jako množství nehybných , více či méně blikajících světelných bodů. </a:t>
            </a:r>
          </a:p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6A7FA430-9453-4BB1-B06F-1F5BCB950E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36094" y="1027906"/>
            <a:ext cx="5181600" cy="4351338"/>
          </a:xfrm>
        </p:spPr>
      </p:pic>
    </p:spTree>
    <p:extLst>
      <p:ext uri="{BB962C8B-B14F-4D97-AF65-F5344CB8AC3E}">
        <p14:creationId xmlns:p14="http://schemas.microsoft.com/office/powerpoint/2010/main" val="20860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FB085A-C101-49F9-B383-4C8506CAB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304"/>
            <a:ext cx="10515600" cy="1325563"/>
          </a:xfrm>
        </p:spPr>
        <p:txBody>
          <a:bodyPr/>
          <a:lstStyle/>
          <a:p>
            <a:r>
              <a:rPr lang="cs-CZ" dirty="0"/>
              <a:t>VESMÍR A VĚDCI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3FF980-E6C3-49C2-93C6-F1522967376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Isaac Newton </a:t>
            </a:r>
          </a:p>
          <a:p>
            <a:r>
              <a:rPr lang="cs-CZ" dirty="0"/>
              <a:t>OBORY-fyzika, mechanika, matematika a Astronomie.</a:t>
            </a:r>
          </a:p>
          <a:p>
            <a:r>
              <a:rPr lang="cs-CZ" dirty="0"/>
              <a:t>OCENĚNÍ- Knight Bachelor (1705).</a:t>
            </a:r>
          </a:p>
          <a:p>
            <a:r>
              <a:rPr lang="cs-CZ" dirty="0"/>
              <a:t>Podpis-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03FBB5B4-AA52-4F9E-B8B2-348C4178C8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79770" y="4894052"/>
            <a:ext cx="4072732" cy="1282911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2A3122E-825F-487A-B760-9845334E2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21183" y="681037"/>
            <a:ext cx="2496005" cy="3210839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799ECB9E-583A-47D6-915E-B6AA03F3955B}"/>
              </a:ext>
            </a:extLst>
          </p:cNvPr>
          <p:cNvSpPr txBox="1"/>
          <p:nvPr/>
        </p:nvSpPr>
        <p:spPr>
          <a:xfrm>
            <a:off x="901472" y="1589045"/>
            <a:ext cx="3699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Pracoviště – Univerzita v Cambridgi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D5C725D-C31B-40D4-87FB-C429663E9314}"/>
              </a:ext>
            </a:extLst>
          </p:cNvPr>
          <p:cNvSpPr txBox="1"/>
          <p:nvPr/>
        </p:nvSpPr>
        <p:spPr>
          <a:xfrm>
            <a:off x="7788699" y="588704"/>
            <a:ext cx="42638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Newton vydal studii kde popisuje zákon všeobecné gravitace a tři zákony pohybu a to zákon setrvačnosti, zákon síly a zákon akce a reakce které se na další tři staletí staly základem vědeckého pohledu na fyzický vesmír.</a:t>
            </a:r>
          </a:p>
          <a:p>
            <a:r>
              <a:rPr lang="cs-CZ" dirty="0"/>
              <a:t>V té době to byla vědecká revoluce.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21995FE-96C7-432E-933F-01FEF5C7EF5A}"/>
              </a:ext>
            </a:extLst>
          </p:cNvPr>
          <p:cNvSpPr txBox="1"/>
          <p:nvPr/>
        </p:nvSpPr>
        <p:spPr>
          <a:xfrm>
            <a:off x="7668639" y="2666966"/>
            <a:ext cx="45233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Roku 1669 se stal profesorem matematiky a v té době sestrojil svůj první zrcadlový dalekohled.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135536F4-EE19-42CB-B266-69C91C77B875}"/>
              </a:ext>
            </a:extLst>
          </p:cNvPr>
          <p:cNvCxnSpPr/>
          <p:nvPr/>
        </p:nvCxnSpPr>
        <p:spPr>
          <a:xfrm flipV="1">
            <a:off x="6741268" y="924128"/>
            <a:ext cx="0" cy="25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9DA3154-2EE0-4403-A0DD-E503EF1CD479}"/>
              </a:ext>
            </a:extLst>
          </p:cNvPr>
          <p:cNvSpPr txBox="1"/>
          <p:nvPr/>
        </p:nvSpPr>
        <p:spPr>
          <a:xfrm>
            <a:off x="7691437" y="3678128"/>
            <a:ext cx="36623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Roku 1705 byl královnou Annou povýšen do rytířského stavu.  </a:t>
            </a:r>
          </a:p>
          <a:p>
            <a:endParaRPr lang="cs-CZ" dirty="0"/>
          </a:p>
          <a:p>
            <a:r>
              <a:rPr lang="cs-CZ" dirty="0"/>
              <a:t>Objevil že světlo je složené a skládá se z barevného spektra. To bylo důležité pro obor - Optika </a:t>
            </a:r>
          </a:p>
          <a:p>
            <a:r>
              <a:rPr lang="cs-CZ" dirty="0"/>
              <a:t>Zabýval se i překladem Bible jejím vysvětlením jak ji pochopit.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3521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74A1F-9435-4DF4-859B-29E714541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DOBÝVÁNÍ VESMÍRU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E155B80-095E-425C-8403-D067DEBEAF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V roce 1969 stanul na Měsíci první člověk – americký kosmonaut Armstrong.</a:t>
            </a:r>
          </a:p>
          <a:p>
            <a:r>
              <a:rPr lang="cs-CZ" dirty="0"/>
              <a:t>Vesmírné sondy bez posádky (</a:t>
            </a:r>
            <a:r>
              <a:rPr lang="cs-CZ" dirty="0" err="1"/>
              <a:t>Voyager</a:t>
            </a:r>
            <a:r>
              <a:rPr lang="cs-CZ" dirty="0"/>
              <a:t> , Pioneer, </a:t>
            </a:r>
            <a:r>
              <a:rPr lang="cs-CZ" dirty="0" err="1"/>
              <a:t>Mariner</a:t>
            </a:r>
            <a:r>
              <a:rPr lang="cs-CZ" dirty="0"/>
              <a:t>)proletěly kolem každé planety sluneční soustavy nebo na ní přistály ( mimo Pluta).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01E8223A-DF51-41EE-B5AD-2CA912A26C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224188" y="632943"/>
            <a:ext cx="3316224" cy="3732245"/>
          </a:xfrm>
        </p:spPr>
      </p:pic>
    </p:spTree>
    <p:extLst>
      <p:ext uri="{BB962C8B-B14F-4D97-AF65-F5344CB8AC3E}">
        <p14:creationId xmlns:p14="http://schemas.microsoft.com/office/powerpoint/2010/main" val="1677429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C9596E-BE7F-4B38-81C2-5882E8A89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Rozálie Sklářová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DB6AD89-419D-44C3-B57F-45410BFB37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5 třída </a:t>
            </a:r>
          </a:p>
          <a:p>
            <a:r>
              <a:rPr lang="cs-CZ"/>
              <a:t>9.2 -12.2 2021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DEA7D2B-BFD1-41A1-94F4-2856C2B62B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878020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5933</TotalTime>
  <Words>457</Words>
  <Application>Microsoft Office PowerPoint</Application>
  <PresentationFormat>Širokoúhlá obrazovka</PresentationFormat>
  <Paragraphs>51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ROZÁLIE Co vím?</vt:lpstr>
      <vt:lpstr>SLUNCE </vt:lpstr>
      <vt:lpstr>MLÉČNÁ DRÁHA</vt:lpstr>
      <vt:lpstr>MĚSÍC</vt:lpstr>
      <vt:lpstr>HVĚZDY</vt:lpstr>
      <vt:lpstr>VESMÍR A VĚDCI</vt:lpstr>
      <vt:lpstr>DOBÝVÁNÍ VESMÍRU</vt:lpstr>
      <vt:lpstr>Rozálie Sklářová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 vím?</dc:title>
  <dc:creator>Ježková Miroslava</dc:creator>
  <cp:lastModifiedBy>Ježková Miroslava</cp:lastModifiedBy>
  <cp:revision>25</cp:revision>
  <dcterms:created xsi:type="dcterms:W3CDTF">2021-01-28T05:32:15Z</dcterms:created>
  <dcterms:modified xsi:type="dcterms:W3CDTF">2021-03-07T10:41:51Z</dcterms:modified>
</cp:coreProperties>
</file>