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63" r:id="rId4"/>
    <p:sldId id="264" r:id="rId5"/>
    <p:sldId id="261" r:id="rId6"/>
    <p:sldId id="260" r:id="rId7"/>
    <p:sldId id="258" r:id="rId8"/>
    <p:sldId id="259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3461-1924-49A0-AA5F-A332D281A108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A10B0-F3B1-4F1E-8A70-CDFD2EDAA5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96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A10B0-F3B1-4F1E-8A70-CDFD2EDAA56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4F508-0B8B-4F4A-918C-81381E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9FD362-84BD-409C-B56D-92ADEB0FC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A72917-3433-4C8B-AAB5-AC396159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D29EDB-7443-4002-9E0D-51D69601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7601CC-1AB6-4628-8720-747A720E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98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FE810-4CF3-49EC-98E2-177DF0D5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25A922-CAC1-4EDC-8D4B-0188524B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6EADD-524C-4C8A-8EED-7B067118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B66BD-216B-456A-89AB-6E07FAE8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73FB6-B06C-4175-83E2-16DE9C6F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10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058BC15-0AC7-4EC1-8FC8-574C3FA4F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1FA224-BBD0-428C-9C3B-F958F8E63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BBF062-3797-4414-9A9F-A3219C44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E44D2A-0A63-4797-A3C7-15CA80E8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C7990E-18C5-45E7-941C-F076819E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9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1F6AF-40A1-427F-9FCB-299FA27A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26FF05-39F9-4755-ACF7-BD17FCCAD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D6E37D-6CB6-458A-B7D8-3A369E2F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7193D9-6CB8-4690-B077-5C4FD610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58EDE1-289C-4245-A889-B82B7DCC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46CB3-86D8-4E49-AA52-AD8D3289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EB343E-7F00-424C-B0ED-E8DF864C5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09BA3-E6F6-4052-980A-A47BED97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B2A1D4-C09F-4EAA-96DD-9C8C1A21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1F20F9-72BF-42A0-8305-1F787125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2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AE501-8BC7-4BA6-B372-EDD1C376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877CCC-D4D9-4CBB-814A-CDDEBDAE0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73FBE41-BB2F-4667-B597-DE048414B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B41951-9DFF-4D81-A951-C5E0DD09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5344EF-78A2-4B69-B229-0568881F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12F787-A0C7-424C-B215-29C27D07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11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0228-F1D3-4D30-95B2-6284DEEB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A5D91F-3A3F-4664-B921-EA294AC5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BDDE1E-AD04-4B5C-871B-BC2CB1F9D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098D6AB-6082-47B5-BCF0-8C453BFBF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E6C29E2-B977-4F5B-AA42-F36768102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6460DC-D630-4AC4-9323-17B8D1FC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8B8F05F-FCD9-491D-8ABE-199CD952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AF779F-2130-4C46-B1D7-C166EC8D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62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90B15-B041-464D-9071-04C3322A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0B0FA7-F002-4780-8486-B57A1055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742A3C-AC0C-47CF-B7C3-56351718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9E854C-7154-409D-BE54-6842B49D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83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901F42-EF9E-4F86-B349-1787B28C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991649-C805-414B-9BA6-EB151C3C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C69CE2-EEB7-4C66-B764-915F9AAD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26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DA7C9-C93B-444A-BF4F-6DC0EB6C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2A870B-D1E8-4C5E-8F55-C20EDBD0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14396F-23D8-43A1-BF6B-0DBF363BA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EDAB80-F9BB-4D36-BEFB-27EEB455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B02D8D-6C22-44B2-9FFF-7D1207BE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E86B73-71BC-4255-ADDC-53DEAC24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62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6B9E2-E0B5-4FBC-8DB1-515E3D8C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CD6460-22B6-48CA-8360-BC05704D5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447022D-DE2B-4C36-9475-C537CB864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6D985C-DA08-4452-9A52-5217CFFD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AEBCD8-A288-4BCA-A966-4FA44401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6C155C-F74F-4037-97FC-81B583D6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2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F6B8F6-C769-46F7-803D-FE9D4889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FEE9BC-A923-4E3A-B68E-1759652D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C611FB-E02C-4A26-B7C1-0D9759543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6589-E835-4B9B-AD69-9A2EBE67CD91}" type="datetimeFigureOut">
              <a:rPr lang="cs-CZ" smtClean="0"/>
              <a:t>13.02.2021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F883B-D41A-4792-8AC2-18D46D4F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700AE9-A007-483F-B166-9104C3B5B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354C-B5BD-498F-88C1-DA12F5C0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9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erve.com/rupert/rostliny-a-ivo-ichov-evrop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jablib.cz/ptaci/brhlik-lesn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130426730-zivot-savcu-podle-davida-attenborougha/204382526240002-hmyzozravi-savc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kordmani.webnode.cz/rekordy/obojzivelnici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apa_(ryba)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photo-of-brown-and-white-kitten-187037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o.cz/plemena-kralik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amarkova.com/blog/frisky-hrebec-eelco-r-148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ralicek-zakrsli.estranky.cz/fotoalbum/zakrsly-kralik-beranek/b3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490D2-EDC1-49E1-8E72-D1AFEF07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Živočichové</a:t>
            </a:r>
            <a:r>
              <a:rPr lang="cs-CZ" dirty="0"/>
              <a:t> a jejich společné znaky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58D714-17BE-46B8-BBBC-7F054F721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8885" y="214153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Živočichové potřebují přijímat vodu. Voda je i součástí jejich těl. Přijímají taky potravu, která jim poskytuje živiny. Z těla živočichové vylučují různé látky. Například           vodu,                                                  nestrávené zbytky potravy,                 oxid uhličitý(při dýchání).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314E6EF-D304-467D-BBBA-D73293A6C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9252" y="1529665"/>
            <a:ext cx="3788229" cy="4535330"/>
          </a:xfrm>
        </p:spPr>
      </p:pic>
    </p:spTree>
    <p:extLst>
      <p:ext uri="{BB962C8B-B14F-4D97-AF65-F5344CB8AC3E}">
        <p14:creationId xmlns:p14="http://schemas.microsoft.com/office/powerpoint/2010/main" val="2404722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52C3346-E6D4-49D2-94F2-16137385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149290"/>
            <a:ext cx="10515600" cy="1325563"/>
          </a:xfrm>
        </p:spPr>
        <p:txBody>
          <a:bodyPr/>
          <a:lstStyle/>
          <a:p>
            <a:r>
              <a:rPr lang="cs-CZ" dirty="0"/>
              <a:t>   </a:t>
            </a:r>
            <a:r>
              <a:rPr lang="cs-CZ" sz="6600" dirty="0">
                <a:latin typeface="+mn-lt"/>
              </a:rPr>
              <a:t>PTÁCI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85ED6A9-CC3D-4BFD-BC03-CDEC5707D3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73224" y="1759467"/>
            <a:ext cx="6285705" cy="4193463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20B26B4-9784-479C-853D-1320C3057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5755" y="1888120"/>
            <a:ext cx="5181600" cy="4351338"/>
          </a:xfrm>
        </p:spPr>
        <p:txBody>
          <a:bodyPr/>
          <a:lstStyle/>
          <a:p>
            <a:r>
              <a:rPr lang="cs-CZ" dirty="0"/>
              <a:t>Brhlík lesní, měří 14 cm. Má ostrý, rovný zobák, který používá k otevírání ořechů.</a:t>
            </a:r>
          </a:p>
        </p:txBody>
      </p:sp>
    </p:spTree>
    <p:extLst>
      <p:ext uri="{BB962C8B-B14F-4D97-AF65-F5344CB8AC3E}">
        <p14:creationId xmlns:p14="http://schemas.microsoft.com/office/powerpoint/2010/main" val="4218515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DDB93-7230-4FFC-9325-E19F15E9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Savci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4F4DF20-90BA-4D0F-B6B4-4B8042795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20687"/>
            <a:ext cx="5257800" cy="3237722"/>
          </a:xfrm>
        </p:spPr>
        <p:txBody>
          <a:bodyPr/>
          <a:lstStyle/>
          <a:p>
            <a:r>
              <a:rPr lang="cs-CZ" dirty="0"/>
              <a:t>Savci jsou ti, kteří hned po narození pijí mateřské mléko. A také se jim mláďata rodí živé.</a:t>
            </a:r>
          </a:p>
          <a:p>
            <a:r>
              <a:rPr lang="cs-CZ" dirty="0"/>
              <a:t>K savcům patří například</a:t>
            </a:r>
          </a:p>
          <a:p>
            <a:r>
              <a:rPr lang="cs-CZ" dirty="0"/>
              <a:t>medvěd, ježek, velryba, netopýr, kůň, pes, kočka, králík, veverka.  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129EE8BC-B37F-4BB0-85A4-CB1011FD4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872" y="2220687"/>
            <a:ext cx="5789128" cy="3237722"/>
          </a:xfrm>
        </p:spPr>
      </p:pic>
    </p:spTree>
    <p:extLst>
      <p:ext uri="{BB962C8B-B14F-4D97-AF65-F5344CB8AC3E}">
        <p14:creationId xmlns:p14="http://schemas.microsoft.com/office/powerpoint/2010/main" val="215236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77968-3C98-48C1-B58E-527675AB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Obojživelníci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D0FDFD6-4AE4-4B17-8686-0BD0BDFF8B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0600" y="1920508"/>
            <a:ext cx="5181600" cy="3881654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D51B3A-8877-4FEC-9111-04239DF72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0508"/>
            <a:ext cx="5181600" cy="3881654"/>
          </a:xfrm>
        </p:spPr>
        <p:txBody>
          <a:bodyPr/>
          <a:lstStyle/>
          <a:p>
            <a:r>
              <a:rPr lang="cs-CZ" dirty="0"/>
              <a:t>K obojživelníkům patří například žáby. Obojživelníci patří mezi studenokrevné obratlovce. Samička naklade velké množství vajíček. Vylíhnutí pulci dýchají žábrami.</a:t>
            </a:r>
          </a:p>
        </p:txBody>
      </p:sp>
    </p:spTree>
    <p:extLst>
      <p:ext uri="{BB962C8B-B14F-4D97-AF65-F5344CB8AC3E}">
        <p14:creationId xmlns:p14="http://schemas.microsoft.com/office/powerpoint/2010/main" val="389896068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3A0F2-3544-4DD6-88C2-0FB33124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5FEF9FF-0F57-417A-B538-94191DD99E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204" y="2004750"/>
            <a:ext cx="5528207" cy="2529928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C692BF-A356-4883-BA0A-12246925B7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Ryby jsou pokryté šupinami. Dýchají žábrami, dýchají vodní kyslík. Vydechují oxid uhličitý.</a:t>
            </a:r>
          </a:p>
        </p:txBody>
      </p:sp>
    </p:spTree>
    <p:extLst>
      <p:ext uri="{BB962C8B-B14F-4D97-AF65-F5344CB8AC3E}">
        <p14:creationId xmlns:p14="http://schemas.microsoft.com/office/powerpoint/2010/main" val="270304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D05D2-40F9-4C3F-B882-CDD5B325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+mn-lt"/>
              </a:rPr>
              <a:t>KOČKY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B793FBE-68F3-40D5-854D-3603C88621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927" y="2050159"/>
            <a:ext cx="5181600" cy="3454400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00D073A-2490-4FC6-8A21-8486321E4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1690"/>
            <a:ext cx="5181600" cy="4351338"/>
          </a:xfrm>
        </p:spPr>
        <p:txBody>
          <a:bodyPr/>
          <a:lstStyle/>
          <a:p>
            <a:r>
              <a:rPr lang="cs-CZ" dirty="0"/>
              <a:t>Kočky jsou vtipné a roztomilé zvířata. Jsou to obratlovci. </a:t>
            </a:r>
          </a:p>
          <a:p>
            <a:r>
              <a:rPr lang="cs-CZ" dirty="0"/>
              <a:t>Bez masa by nepřežily, tím pádem jsou masožravci. </a:t>
            </a:r>
          </a:p>
        </p:txBody>
      </p:sp>
    </p:spTree>
    <p:extLst>
      <p:ext uri="{BB962C8B-B14F-4D97-AF65-F5344CB8AC3E}">
        <p14:creationId xmlns:p14="http://schemas.microsoft.com/office/powerpoint/2010/main" val="387827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D86E2-2953-49B3-8744-95EE6411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+mn-lt"/>
              </a:rPr>
              <a:t>KRÁLÍCI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F96C998-85E1-4FAC-BF8C-18C37F3049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303" y="1825625"/>
            <a:ext cx="5507897" cy="4201951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3B18E3B-0F80-4F36-A017-C64A7CD016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Králíci mohou být chováni na maso a pro kožešinu. Nenáročnost chovu umožňuje, aby byl králík chován jako domácí mazlíček.</a:t>
            </a:r>
          </a:p>
        </p:txBody>
      </p:sp>
    </p:spTree>
    <p:extLst>
      <p:ext uri="{BB962C8B-B14F-4D97-AF65-F5344CB8AC3E}">
        <p14:creationId xmlns:p14="http://schemas.microsoft.com/office/powerpoint/2010/main" val="38308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3E12B-D2A7-48B9-8B7C-5CB663E1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lgerian" panose="04020705040A02060702" pitchFamily="82" charset="0"/>
              </a:rPr>
              <a:t>  </a:t>
            </a:r>
            <a:r>
              <a:rPr lang="cs-CZ" sz="6000" dirty="0">
                <a:latin typeface="+mn-lt"/>
              </a:rPr>
              <a:t>KŮŇ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2426AA7-AEE5-4FAB-A79B-D3815C393D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282" y="1907778"/>
            <a:ext cx="5181600" cy="3440582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803DD89-6DB1-4BE5-BABD-8DC356FF1C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Koně používáme k těžkým pracím například na odvážení dřeva, ale taky je používáme k ježdění. </a:t>
            </a:r>
          </a:p>
        </p:txBody>
      </p:sp>
    </p:spTree>
    <p:extLst>
      <p:ext uri="{BB962C8B-B14F-4D97-AF65-F5344CB8AC3E}">
        <p14:creationId xmlns:p14="http://schemas.microsoft.com/office/powerpoint/2010/main" val="42679928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33D1B-71F8-4C4B-B9B2-6CF18C5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VYTVOŘILA ESTHER LEMSTROVÁ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10A4860-0605-48D7-948A-C58F37E3C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8250" y="2367562"/>
            <a:ext cx="4381500" cy="328612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CB1EC3-F274-4CC0-8F84-0F25C0B7C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178" y="2090058"/>
            <a:ext cx="5181600" cy="3308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  19.2.2021 </a:t>
            </a:r>
          </a:p>
          <a:p>
            <a:pPr marL="0" indent="0">
              <a:buNone/>
            </a:pPr>
            <a:r>
              <a:rPr lang="cs-CZ" sz="5400" dirty="0"/>
              <a:t>   3.třída</a:t>
            </a:r>
          </a:p>
        </p:txBody>
      </p:sp>
    </p:spTree>
    <p:extLst>
      <p:ext uri="{BB962C8B-B14F-4D97-AF65-F5344CB8AC3E}">
        <p14:creationId xmlns:p14="http://schemas.microsoft.com/office/powerpoint/2010/main" val="3243828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8070</TotalTime>
  <Words>225</Words>
  <Application>Microsoft Office PowerPoint</Application>
  <PresentationFormat>Širokoúhlá obrazovka</PresentationFormat>
  <Paragraphs>23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Motiv Office</vt:lpstr>
      <vt:lpstr>Živočichové a jejich společné znaky</vt:lpstr>
      <vt:lpstr>   PTÁCI</vt:lpstr>
      <vt:lpstr>Savci</vt:lpstr>
      <vt:lpstr>Obojživelníci</vt:lpstr>
      <vt:lpstr>RYBY</vt:lpstr>
      <vt:lpstr>KOČKY</vt:lpstr>
      <vt:lpstr>KRÁLÍCI</vt:lpstr>
      <vt:lpstr>  KŮŇ</vt:lpstr>
      <vt:lpstr>VYTVOŘILA ESTHER LEMSTROVÁ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Lemstrová Ellen Joy</dc:creator>
  <cp:lastModifiedBy>Lemstrová Ellen Joy</cp:lastModifiedBy>
  <cp:revision>26</cp:revision>
  <dcterms:created xsi:type="dcterms:W3CDTF">2021-02-12T10:15:39Z</dcterms:created>
  <dcterms:modified xsi:type="dcterms:W3CDTF">2021-02-19T07:35:55Z</dcterms:modified>
</cp:coreProperties>
</file>